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F52-ADDB-41F1-A96E-B0E9BC636724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6258-288E-4C16-BDE7-C08A81334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F52-ADDB-41F1-A96E-B0E9BC636724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6258-288E-4C16-BDE7-C08A81334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F52-ADDB-41F1-A96E-B0E9BC636724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6258-288E-4C16-BDE7-C08A81334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F52-ADDB-41F1-A96E-B0E9BC636724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6258-288E-4C16-BDE7-C08A81334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F52-ADDB-41F1-A96E-B0E9BC636724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6258-288E-4C16-BDE7-C08A81334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F52-ADDB-41F1-A96E-B0E9BC636724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6258-288E-4C16-BDE7-C08A81334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F52-ADDB-41F1-A96E-B0E9BC636724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6258-288E-4C16-BDE7-C08A81334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F52-ADDB-41F1-A96E-B0E9BC636724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6258-288E-4C16-BDE7-C08A81334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F52-ADDB-41F1-A96E-B0E9BC636724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6258-288E-4C16-BDE7-C08A81334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F52-ADDB-41F1-A96E-B0E9BC636724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6258-288E-4C16-BDE7-C08A81334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F52-ADDB-41F1-A96E-B0E9BC636724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6258-288E-4C16-BDE7-C08A81334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55F52-ADDB-41F1-A96E-B0E9BC636724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E6258-288E-4C16-BDE7-C08A813343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3500438"/>
            <a:ext cx="7772400" cy="1470025"/>
          </a:xfrm>
        </p:spPr>
        <p:txBody>
          <a:bodyPr/>
          <a:lstStyle/>
          <a:p>
            <a:r>
              <a:rPr lang="hr-HR" b="1" dirty="0" smtClean="0"/>
              <a:t>DOMOLJUBLJE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60" y="5715016"/>
            <a:ext cx="6343672" cy="614370"/>
          </a:xfrm>
        </p:spPr>
        <p:txBody>
          <a:bodyPr/>
          <a:lstStyle/>
          <a:p>
            <a:r>
              <a:rPr lang="hr-HR" dirty="0" smtClean="0"/>
              <a:t>Projekt PŠ Bapska, 30.4.2013.</a:t>
            </a:r>
            <a:endParaRPr lang="en-US" dirty="0"/>
          </a:p>
        </p:txBody>
      </p:sp>
      <p:pic>
        <p:nvPicPr>
          <p:cNvPr id="4" name="Picture 3" descr="Gr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000108"/>
            <a:ext cx="1962154" cy="2378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Vojno – redarstvena akcija “Bljesak”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48" y="1357298"/>
            <a:ext cx="4572032" cy="49292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 smtClean="0"/>
              <a:t>	Operacija </a:t>
            </a:r>
            <a:r>
              <a:rPr lang="hr-HR" dirty="0"/>
              <a:t>Bljesak - vojno-redarstvena akcija </a:t>
            </a:r>
            <a:r>
              <a:rPr lang="hr-HR" dirty="0" smtClean="0"/>
              <a:t>Hrvatske vojske  i </a:t>
            </a:r>
            <a:r>
              <a:rPr lang="hr-HR" dirty="0"/>
              <a:t>specijalne </a:t>
            </a:r>
            <a:r>
              <a:rPr lang="hr-HR" dirty="0" smtClean="0"/>
              <a:t>policijeRH. </a:t>
            </a:r>
            <a:r>
              <a:rPr lang="hr-HR" dirty="0"/>
              <a:t>Započela je </a:t>
            </a:r>
            <a:r>
              <a:rPr lang="hr-HR" dirty="0" smtClean="0"/>
              <a:t>1.svibnja 1995., kada </a:t>
            </a:r>
            <a:r>
              <a:rPr lang="hr-HR" dirty="0"/>
              <a:t>su hrvatske vojne i redarstvene snage munjevitom akcijom oslobodile okupirana područja </a:t>
            </a:r>
            <a:r>
              <a:rPr lang="hr-HR" dirty="0" smtClean="0"/>
              <a:t>zapadne Slavonije.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bljesak-2012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428736"/>
            <a:ext cx="2725964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434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	U </a:t>
            </a:r>
            <a:r>
              <a:rPr lang="hr-HR" dirty="0"/>
              <a:t>samo 31 sat oslobođeno je oko 500 četvornih kilometara teritorija koje je zaposjeo srpski agresor i uspostavljen je nadzor nad </a:t>
            </a:r>
            <a:r>
              <a:rPr lang="hr-HR" dirty="0" smtClean="0"/>
              <a:t>autocestom Zagreb - Lipovac</a:t>
            </a:r>
            <a:endParaRPr lang="en-US" dirty="0"/>
          </a:p>
        </p:txBody>
      </p:sp>
      <p:pic>
        <p:nvPicPr>
          <p:cNvPr id="4" name="Picture 3" descr="bl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642918"/>
            <a:ext cx="4274407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45434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	Akcija </a:t>
            </a:r>
            <a:r>
              <a:rPr lang="hr-HR" dirty="0"/>
              <a:t>Bljesak bila je u vojnom smislu nastavak uspješne vojne operacije </a:t>
            </a:r>
            <a:r>
              <a:rPr lang="hr-HR" dirty="0" smtClean="0"/>
              <a:t>Otkos 10 iz </a:t>
            </a:r>
            <a:r>
              <a:rPr lang="hr-HR" dirty="0"/>
              <a:t>prosinca 1991. kada je oslobođen veći dio zapadne Slavonije.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bljesak9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285992"/>
            <a:ext cx="5235151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57166"/>
            <a:ext cx="7972452" cy="1828800"/>
          </a:xfrm>
        </p:spPr>
        <p:txBody>
          <a:bodyPr/>
          <a:lstStyle/>
          <a:p>
            <a:pPr>
              <a:buNone/>
            </a:pPr>
            <a:r>
              <a:rPr lang="hr-HR" dirty="0"/>
              <a:t>Potpuno oslobađanje zapadne Slavonije u zimu </a:t>
            </a:r>
            <a:r>
              <a:rPr lang="hr-HR" dirty="0" smtClean="0"/>
              <a:t>1991.  </a:t>
            </a:r>
            <a:r>
              <a:rPr lang="hr-HR" dirty="0"/>
              <a:t>spriječilo je potpisivanje </a:t>
            </a:r>
            <a:r>
              <a:rPr lang="hr-HR" dirty="0" smtClean="0"/>
              <a:t>Sarajevskog sporazuma </a:t>
            </a:r>
            <a:r>
              <a:rPr lang="hr-HR" dirty="0"/>
              <a:t>i dolazak mirovnih snaga </a:t>
            </a:r>
            <a:r>
              <a:rPr lang="hr-HR" dirty="0" smtClean="0"/>
              <a:t>UN-a</a:t>
            </a:r>
            <a:r>
              <a:rPr lang="hr-HR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BLJESAK18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000240"/>
            <a:ext cx="6143668" cy="4227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2. svibnja- “Dvanaest redarstvenika</a:t>
            </a:r>
            <a:r>
              <a:rPr lang="hr-HR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829196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Dvanaest redarstvenika - Pokolj u Borovom Selu je zločin kojega su 2. svibnja 1991. počinili pobunjeni Srbi . </a:t>
            </a:r>
            <a:endParaRPr lang="en-US" dirty="0"/>
          </a:p>
          <a:p>
            <a:r>
              <a:rPr lang="hr-HR" dirty="0"/>
              <a:t>Označava ubojstvo i masakriranje 12 hrvatskih policajaca u </a:t>
            </a:r>
            <a:r>
              <a:rPr lang="hr-HR" dirty="0" smtClean="0"/>
              <a:t>Borovu Selu </a:t>
            </a:r>
            <a:r>
              <a:rPr lang="hr-HR" dirty="0"/>
              <a:t>blizu Vukovara u istočnoj Hrvatskoj.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vukovar_hospital05_2.svibn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142984"/>
            <a:ext cx="4389151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301038" cy="4168773"/>
          </a:xfrm>
        </p:spPr>
        <p:txBody>
          <a:bodyPr>
            <a:normAutofit fontScale="85000" lnSpcReduction="10000"/>
          </a:bodyPr>
          <a:lstStyle/>
          <a:p>
            <a:r>
              <a:rPr lang="hr-HR" dirty="0"/>
              <a:t>Dana 1. svibnja 1991. policijska patrola namjeravala je skinuti srpsku zastavu koja je visila na ulazu u Borovo selo. </a:t>
            </a:r>
            <a:endParaRPr lang="en-US" dirty="0"/>
          </a:p>
          <a:p>
            <a:r>
              <a:rPr lang="hr-HR" dirty="0"/>
              <a:t>Pri obavljanju dužnosti, dvojica policajaca su ubijena, a dvojica zarobljena od strane srpskih pobunjenika. </a:t>
            </a:r>
            <a:endParaRPr lang="hr-HR" dirty="0" smtClean="0"/>
          </a:p>
          <a:p>
            <a:r>
              <a:rPr lang="hr-HR" dirty="0" smtClean="0"/>
              <a:t>Sljedeći </a:t>
            </a:r>
            <a:r>
              <a:rPr lang="hr-HR" dirty="0"/>
              <a:t>dan je autobus s hrvatskim policajcima stigao osloboditi dvojicu zarobljenih kolega. </a:t>
            </a:r>
            <a:endParaRPr lang="en-US" dirty="0"/>
          </a:p>
          <a:p>
            <a:r>
              <a:rPr lang="hr-HR" dirty="0"/>
              <a:t>Dočekani su u zasjedi. </a:t>
            </a:r>
            <a:endParaRPr lang="en-US" dirty="0"/>
          </a:p>
          <a:p>
            <a:r>
              <a:rPr lang="hr-HR" dirty="0"/>
              <a:t>Pri tome je ubijeno 12 i ranjeno više od 20 policajaca.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cro_zastav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214290"/>
            <a:ext cx="2286016" cy="1256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 pokolj u Borovu Selu do danas još nitko nije odgovarao</a:t>
            </a:r>
            <a:endParaRPr lang="en-US" dirty="0"/>
          </a:p>
        </p:txBody>
      </p:sp>
      <p:pic>
        <p:nvPicPr>
          <p:cNvPr id="4" name="Picture 3" descr="12redarstven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786058"/>
            <a:ext cx="3590950" cy="1857388"/>
          </a:xfrm>
          <a:prstGeom prst="rect">
            <a:avLst/>
          </a:prstGeom>
        </p:spPr>
      </p:pic>
      <p:pic>
        <p:nvPicPr>
          <p:cNvPr id="5" name="Picture 4" descr="12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643182"/>
            <a:ext cx="3433292" cy="3857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FF0000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156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DOMOLJUBLJE</vt:lpstr>
      <vt:lpstr>Vojno – redarstvena akcija “Bljesak”</vt:lpstr>
      <vt:lpstr>PowerPoint Presentation</vt:lpstr>
      <vt:lpstr>PowerPoint Presentation</vt:lpstr>
      <vt:lpstr>PowerPoint Presentation</vt:lpstr>
      <vt:lpstr>2. svibnja- “Dvanaest redarstvenika”</vt:lpstr>
      <vt:lpstr>PowerPoint Presentation</vt:lpstr>
      <vt:lpstr>PowerPoint Presentation</vt:lpstr>
    </vt:vector>
  </TitlesOfParts>
  <Company>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DOMOLJUBLJE</dc:title>
  <dc:creator>leko</dc:creator>
  <cp:lastModifiedBy>Bruno Mikec</cp:lastModifiedBy>
  <cp:revision>6</cp:revision>
  <dcterms:created xsi:type="dcterms:W3CDTF">2013-04-29T16:32:17Z</dcterms:created>
  <dcterms:modified xsi:type="dcterms:W3CDTF">2013-05-26T08:07:44Z</dcterms:modified>
</cp:coreProperties>
</file>