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75" r:id="rId10"/>
    <p:sldId id="274" r:id="rId11"/>
    <p:sldId id="263" r:id="rId12"/>
    <p:sldId id="287" r:id="rId13"/>
    <p:sldId id="286" r:id="rId14"/>
    <p:sldId id="280" r:id="rId15"/>
    <p:sldId id="264" r:id="rId16"/>
    <p:sldId id="289" r:id="rId17"/>
    <p:sldId id="278" r:id="rId18"/>
    <p:sldId id="265" r:id="rId19"/>
    <p:sldId id="291" r:id="rId20"/>
    <p:sldId id="290" r:id="rId21"/>
    <p:sldId id="266" r:id="rId22"/>
    <p:sldId id="267" r:id="rId23"/>
    <p:sldId id="281" r:id="rId24"/>
    <p:sldId id="283" r:id="rId25"/>
    <p:sldId id="268" r:id="rId26"/>
    <p:sldId id="269" r:id="rId27"/>
    <p:sldId id="284" r:id="rId28"/>
    <p:sldId id="270" r:id="rId29"/>
    <p:sldId id="285" r:id="rId30"/>
    <p:sldId id="276" r:id="rId31"/>
    <p:sldId id="292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60AD-675C-440E-9746-3210F51E30C3}" type="datetimeFigureOut">
              <a:rPr lang="hr-HR" smtClean="0"/>
              <a:pPr/>
              <a:t>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1B35-1F59-4164-B500-D991ACBF392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PUTOVANJE PATULJAKA</a:t>
            </a:r>
            <a:br>
              <a:rPr lang="hr-HR" dirty="0" smtClean="0"/>
            </a:br>
            <a:r>
              <a:rPr lang="hr-HR" dirty="0" smtClean="0"/>
              <a:t> PUTULJAK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školski projekt</a:t>
            </a:r>
          </a:p>
          <a:p>
            <a:r>
              <a:rPr lang="hr-HR" dirty="0" smtClean="0"/>
              <a:t>PŠ </a:t>
            </a:r>
            <a:r>
              <a:rPr lang="hr-HR" dirty="0" err="1" smtClean="0"/>
              <a:t>Mohovo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20180626_0925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scene3d>
            <a:camera prst="orthographicFront">
              <a:rot lat="21594000" lon="1200000" rev="16200000"/>
            </a:camera>
            <a:lightRig rig="threePt" dir="t"/>
          </a:scene3d>
        </p:spPr>
      </p:pic>
      <p:pic>
        <p:nvPicPr>
          <p:cNvPr id="6" name="Rezervirano mjesto sadržaja 5" descr="20180626_092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scene3d>
            <a:camera prst="orthographicFront">
              <a:rot lat="1200000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Zemlje u koje je patuljak putovao: </a:t>
            </a:r>
          </a:p>
          <a:p>
            <a:r>
              <a:rPr lang="hr-HR" dirty="0" smtClean="0"/>
              <a:t>1.</a:t>
            </a:r>
            <a:r>
              <a:rPr lang="hr-HR" b="1" dirty="0" smtClean="0"/>
              <a:t>FINSKA</a:t>
            </a:r>
            <a:r>
              <a:rPr lang="hr-HR" dirty="0" smtClean="0"/>
              <a:t>; priča , </a:t>
            </a:r>
            <a:r>
              <a:rPr lang="hr-HR" b="1" dirty="0" smtClean="0"/>
              <a:t>Pisma Djeda Božićnjaka</a:t>
            </a:r>
            <a:r>
              <a:rPr lang="hr-HR" dirty="0" smtClean="0"/>
              <a:t>; HJ- pismo pišemo i mi pismo Djedu Božićnjaku</a:t>
            </a:r>
          </a:p>
          <a:p>
            <a:r>
              <a:rPr lang="hr-HR" dirty="0" smtClean="0"/>
              <a:t> </a:t>
            </a:r>
          </a:p>
          <a:p>
            <a:r>
              <a:rPr lang="hr-HR" dirty="0" smtClean="0"/>
              <a:t>2. </a:t>
            </a:r>
            <a:r>
              <a:rPr lang="hr-HR" b="1" dirty="0" smtClean="0"/>
              <a:t>NORVEŠKA</a:t>
            </a:r>
            <a:r>
              <a:rPr lang="hr-HR" dirty="0" smtClean="0"/>
              <a:t>; priča, </a:t>
            </a:r>
            <a:r>
              <a:rPr lang="hr-HR" b="1" dirty="0" smtClean="0"/>
              <a:t>Tri jarca vjetropira </a:t>
            </a:r>
            <a:r>
              <a:rPr lang="hr-HR" dirty="0" smtClean="0"/>
              <a:t>(pouka-Zajedništvo vodi k ostvarenju cilja); HJ, LK, SR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20180626_0912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Rezervirano mjesto sadržaja 5" descr="20180626_0913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3. </a:t>
            </a:r>
            <a:r>
              <a:rPr lang="hr-HR" b="1" dirty="0" smtClean="0"/>
              <a:t>NJEMAČKA</a:t>
            </a:r>
            <a:r>
              <a:rPr lang="hr-HR" dirty="0" smtClean="0"/>
              <a:t>; priča, </a:t>
            </a:r>
            <a:r>
              <a:rPr lang="hr-HR" b="1" dirty="0" smtClean="0"/>
              <a:t>Glazbenici iz Bremena </a:t>
            </a:r>
            <a:r>
              <a:rPr lang="hr-HR" dirty="0" smtClean="0"/>
              <a:t>(pouka-Tamo gdje su tvoji prijatelji je mjesto gdje se osjećaš sigurno) </a:t>
            </a:r>
          </a:p>
          <a:p>
            <a:r>
              <a:rPr lang="hr-HR" dirty="0" smtClean="0"/>
              <a:t>Zanimljivosti; </a:t>
            </a:r>
            <a:r>
              <a:rPr lang="hr-HR" dirty="0" err="1" smtClean="0"/>
              <a:t>ku</a:t>
            </a:r>
            <a:r>
              <a:rPr lang="hr-HR" dirty="0" smtClean="0"/>
              <a:t>-</a:t>
            </a:r>
            <a:r>
              <a:rPr lang="hr-HR" dirty="0" err="1" smtClean="0"/>
              <a:t>ku</a:t>
            </a:r>
            <a:r>
              <a:rPr lang="hr-HR" dirty="0" smtClean="0"/>
              <a:t> sat, hamburger, </a:t>
            </a:r>
            <a:r>
              <a:rPr lang="hr-HR" dirty="0" err="1" smtClean="0"/>
              <a:t>hot</a:t>
            </a:r>
            <a:r>
              <a:rPr lang="hr-HR" dirty="0" smtClean="0"/>
              <a:t> </a:t>
            </a:r>
            <a:r>
              <a:rPr lang="hr-HR" dirty="0" err="1" smtClean="0"/>
              <a:t>dog</a:t>
            </a:r>
            <a:r>
              <a:rPr lang="hr-HR" dirty="0" smtClean="0"/>
              <a:t>; braća </a:t>
            </a:r>
            <a:r>
              <a:rPr lang="hr-HR" dirty="0" err="1" smtClean="0"/>
              <a:t>Grimm</a:t>
            </a:r>
            <a:endParaRPr lang="hr-HR" dirty="0" smtClean="0"/>
          </a:p>
          <a:p>
            <a:r>
              <a:rPr lang="hr-HR" dirty="0" smtClean="0"/>
              <a:t>HJ, LK,  Strani jezik; pozdravljanje, brojanje do 10; GK –Sve moje patkice;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626_091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4. </a:t>
            </a:r>
            <a:r>
              <a:rPr lang="hr-HR" b="1" dirty="0" smtClean="0"/>
              <a:t>ITALIJA</a:t>
            </a:r>
            <a:r>
              <a:rPr lang="hr-HR" dirty="0" smtClean="0"/>
              <a:t>; priča; </a:t>
            </a:r>
            <a:r>
              <a:rPr lang="hr-HR" b="1" dirty="0" smtClean="0"/>
              <a:t>Zakopano blago </a:t>
            </a:r>
            <a:r>
              <a:rPr lang="hr-HR" dirty="0" smtClean="0"/>
              <a:t>(pouka-rad i trud se isplati,a odraslima poruka kako je važno biti dobar model djeci.)Sat razrednika</a:t>
            </a:r>
          </a:p>
          <a:p>
            <a:r>
              <a:rPr lang="hr-HR" dirty="0" smtClean="0"/>
              <a:t>Zanimljivosti: iskustva s talijanskom kulturom (</a:t>
            </a:r>
            <a:r>
              <a:rPr lang="hr-HR" dirty="0" err="1" smtClean="0"/>
              <a:t>pizza</a:t>
            </a:r>
            <a:r>
              <a:rPr lang="hr-HR" dirty="0" smtClean="0"/>
              <a:t>, špageti, karneval koji je dio obiju kultura)</a:t>
            </a:r>
          </a:p>
          <a:p>
            <a:r>
              <a:rPr lang="hr-HR" dirty="0" smtClean="0"/>
              <a:t>Gk-Fra' Martino, LK izrađuju krinke za maškare; TZK-boćanje-vrlo popularno u Italiji; igra BUNDEVAR</a:t>
            </a:r>
          </a:p>
          <a:p>
            <a:r>
              <a:rPr lang="hr-HR" dirty="0" smtClean="0"/>
              <a:t>Lk- maketa izradite Veneciju, </a:t>
            </a:r>
            <a:r>
              <a:rPr lang="hr-HR" dirty="0" err="1" smtClean="0"/>
              <a:t>Pinocchio</a:t>
            </a:r>
            <a:r>
              <a:rPr lang="hr-HR" dirty="0" smtClean="0"/>
              <a:t>-lutak </a:t>
            </a:r>
            <a:r>
              <a:rPr lang="hr-HR" dirty="0" smtClean="0"/>
              <a:t>iz Italije</a:t>
            </a:r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 smtClean="0"/>
              <a:t>5. FRANCUSKA; </a:t>
            </a:r>
            <a:r>
              <a:rPr lang="hr-HR" dirty="0" smtClean="0"/>
              <a:t>priča </a:t>
            </a:r>
            <a:r>
              <a:rPr lang="hr-HR" b="1" dirty="0" smtClean="0"/>
              <a:t>Mačak u čizmama </a:t>
            </a:r>
            <a:r>
              <a:rPr lang="hr-HR" dirty="0" smtClean="0"/>
              <a:t>(pouka-priča ističe snalažljivost kao vrijednu osobinu , svako može pronaći svoj način rješenja problema</a:t>
            </a:r>
            <a:r>
              <a:rPr lang="hr-HR" dirty="0" smtClean="0"/>
              <a:t>.)</a:t>
            </a:r>
            <a:endParaRPr lang="hr-HR" dirty="0" smtClean="0"/>
          </a:p>
          <a:p>
            <a:r>
              <a:rPr lang="hr-HR" dirty="0" smtClean="0"/>
              <a:t>Zanimljivosti: grad Pariz-poznati keksi; 1. travanj-dan šale, pokušavaju zalijepiti travanjsku ribu na leđa; biciklizam je jedan od najpopularnijih sportova ; poznate bajke Pepeljuga; Uspavana ljepotica, pisac Charles </a:t>
            </a:r>
            <a:r>
              <a:rPr lang="hr-HR" dirty="0" err="1" smtClean="0"/>
              <a:t>Perrault</a:t>
            </a:r>
            <a:endParaRPr lang="hr-HR" dirty="0" smtClean="0"/>
          </a:p>
          <a:p>
            <a:r>
              <a:rPr lang="hr-HR" dirty="0" smtClean="0"/>
              <a:t>GK- </a:t>
            </a:r>
            <a:r>
              <a:rPr lang="hr-HR" dirty="0" err="1" smtClean="0"/>
              <a:t>Bratec</a:t>
            </a:r>
            <a:r>
              <a:rPr lang="hr-HR" dirty="0" smtClean="0"/>
              <a:t> Martin na francuskom(</a:t>
            </a:r>
            <a:r>
              <a:rPr lang="hr-HR" dirty="0" err="1" smtClean="0"/>
              <a:t>Frere</a:t>
            </a:r>
            <a:r>
              <a:rPr lang="hr-HR" dirty="0" smtClean="0"/>
              <a:t> </a:t>
            </a:r>
            <a:r>
              <a:rPr lang="hr-HR" dirty="0" err="1" smtClean="0"/>
              <a:t>Jacques</a:t>
            </a:r>
            <a:r>
              <a:rPr lang="hr-HR" dirty="0" smtClean="0"/>
              <a:t> ; LK – </a:t>
            </a:r>
            <a:r>
              <a:rPr lang="hr-HR" dirty="0" smtClean="0"/>
              <a:t>modeliranje Eiffelova </a:t>
            </a:r>
            <a:r>
              <a:rPr lang="hr-HR" dirty="0" smtClean="0"/>
              <a:t>tornja, čačkalice i grašak, </a:t>
            </a:r>
            <a:r>
              <a:rPr lang="hr-HR" dirty="0" err="1" smtClean="0"/>
              <a:t>glinamol</a:t>
            </a:r>
            <a:endParaRPr lang="hr-HR" dirty="0" smtClean="0"/>
          </a:p>
          <a:p>
            <a:r>
              <a:rPr lang="hr-HR" dirty="0" smtClean="0"/>
              <a:t>TZK-boćanje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20180626_0916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scene3d>
            <a:camera prst="orthographicFront">
              <a:rot lat="1017424" lon="151209" rev="16357933"/>
            </a:camera>
            <a:lightRig rig="threePt" dir="t"/>
          </a:scene3d>
        </p:spPr>
      </p:pic>
      <p:pic>
        <p:nvPicPr>
          <p:cNvPr id="6" name="Rezervirano mjesto sadržaja 5" descr="20180626_0916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6</a:t>
            </a:r>
            <a:r>
              <a:rPr lang="hr-HR" dirty="0" smtClean="0"/>
              <a:t>. </a:t>
            </a:r>
            <a:r>
              <a:rPr lang="hr-HR" b="1" dirty="0" smtClean="0"/>
              <a:t>ŠPANJOLSKA;</a:t>
            </a:r>
            <a:r>
              <a:rPr lang="hr-HR" dirty="0" smtClean="0"/>
              <a:t> priča </a:t>
            </a:r>
            <a:r>
              <a:rPr lang="hr-HR" b="1" dirty="0" smtClean="0"/>
              <a:t>Četiri brata</a:t>
            </a:r>
            <a:r>
              <a:rPr lang="hr-HR" dirty="0" smtClean="0"/>
              <a:t>( pouka- Mnogo puta u životu djeca se nalaze u situaciji koja im se ne čini poštena, ali se  na kraju  ipak stvari poslože onako kao bi trebalo biti .) </a:t>
            </a:r>
          </a:p>
          <a:p>
            <a:endParaRPr lang="hr-HR" dirty="0" smtClean="0"/>
          </a:p>
          <a:p>
            <a:r>
              <a:rPr lang="hr-HR" dirty="0" smtClean="0"/>
              <a:t>Zanimljivosti</a:t>
            </a:r>
            <a:r>
              <a:rPr lang="hr-HR" dirty="0" smtClean="0"/>
              <a:t>: Pozdravljanje, zahvaljivanje, borba s bikovima; mali miš </a:t>
            </a:r>
            <a:r>
              <a:rPr lang="hr-HR" dirty="0" err="1" smtClean="0"/>
              <a:t>Peres</a:t>
            </a:r>
            <a:r>
              <a:rPr lang="hr-HR" dirty="0" smtClean="0"/>
              <a:t> koji odnosi izvađeni zub; ples </a:t>
            </a:r>
            <a:r>
              <a:rPr lang="hr-HR" dirty="0" err="1" smtClean="0"/>
              <a:t>flamenko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dirty="0" smtClean="0"/>
              <a:t>LK- GK- izrada kastanjeta od čepova ; pjevanje i ples uz pjesmu </a:t>
            </a:r>
            <a:r>
              <a:rPr lang="hr-HR" dirty="0" smtClean="0"/>
              <a:t>; </a:t>
            </a:r>
          </a:p>
          <a:p>
            <a:endParaRPr lang="hr-HR" dirty="0" smtClean="0"/>
          </a:p>
          <a:p>
            <a:r>
              <a:rPr lang="hr-HR" dirty="0" smtClean="0"/>
              <a:t>Mi </a:t>
            </a:r>
            <a:r>
              <a:rPr lang="hr-HR" dirty="0" err="1" smtClean="0"/>
              <a:t>burro</a:t>
            </a:r>
            <a:r>
              <a:rPr lang="hr-HR" dirty="0" smtClean="0"/>
              <a:t>-pjesma o malom bolesnom magarcu  koji je otišao liječniku.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626_091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Patuljak </a:t>
            </a:r>
            <a:r>
              <a:rPr lang="hr-HR" b="1" dirty="0" err="1"/>
              <a:t>Putuljko</a:t>
            </a:r>
            <a:r>
              <a:rPr lang="hr-HR" b="1" dirty="0"/>
              <a:t> putuje Europom </a:t>
            </a:r>
            <a:r>
              <a:rPr lang="hr-HR" dirty="0"/>
              <a:t>, prenoseći </a:t>
            </a:r>
            <a:r>
              <a:rPr lang="hr-HR" dirty="0" smtClean="0"/>
              <a:t>djeci  </a:t>
            </a:r>
            <a:r>
              <a:rPr lang="hr-HR" dirty="0"/>
              <a:t>iskustvo kulture i pisane nematerijalne baštine.</a:t>
            </a:r>
          </a:p>
          <a:p>
            <a:r>
              <a:rPr lang="hr-HR" dirty="0"/>
              <a:t>Tijekom ovog putovanja djeca će na zanimljiv način upoznati 12 europskih zemalja te razviti pozitivan stav prema tuđoj </a:t>
            </a:r>
            <a:r>
              <a:rPr lang="hr-HR" dirty="0" smtClean="0"/>
              <a:t>kulturi.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7. </a:t>
            </a:r>
            <a:r>
              <a:rPr lang="hr-HR" b="1" dirty="0" smtClean="0"/>
              <a:t>IRSKA.; </a:t>
            </a:r>
            <a:r>
              <a:rPr lang="hr-HR" dirty="0" smtClean="0"/>
              <a:t>. priča, </a:t>
            </a:r>
            <a:r>
              <a:rPr lang="hr-HR" b="1" dirty="0" smtClean="0"/>
              <a:t>Polje korova </a:t>
            </a:r>
            <a:r>
              <a:rPr lang="hr-HR" dirty="0" smtClean="0"/>
              <a:t>(pouka-priča potvrđuje da pohlepa i lakovjernost nisu pozitivne osobine i najčešće osobi koja ih ima donose probleme).</a:t>
            </a:r>
          </a:p>
          <a:p>
            <a:r>
              <a:rPr lang="hr-HR" dirty="0" smtClean="0"/>
              <a:t>Zanimljivosti; otočna zemlja, kako doći do nje?</a:t>
            </a:r>
          </a:p>
          <a:p>
            <a:r>
              <a:rPr lang="hr-HR" dirty="0" smtClean="0"/>
              <a:t>GK-slušanje </a:t>
            </a:r>
            <a:r>
              <a:rPr lang="hr-HR" dirty="0" smtClean="0"/>
              <a:t>starih irskih balada i uspavanki</a:t>
            </a:r>
          </a:p>
          <a:p>
            <a:r>
              <a:rPr lang="hr-HR" dirty="0" smtClean="0"/>
              <a:t>TZK-poznata irska igra ; Nošenje naranče ispod brade; poznati irski hokej na travi</a:t>
            </a:r>
          </a:p>
          <a:p>
            <a:r>
              <a:rPr lang="hr-HR" dirty="0" smtClean="0"/>
              <a:t>LK; svjetiljka napravljena od izdubljene bundeve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8. </a:t>
            </a:r>
            <a:r>
              <a:rPr lang="hr-HR" b="1" dirty="0" smtClean="0"/>
              <a:t>NIZOZEMSKA: </a:t>
            </a:r>
            <a:r>
              <a:rPr lang="hr-HR" dirty="0" smtClean="0"/>
              <a:t>priča, </a:t>
            </a:r>
            <a:r>
              <a:rPr lang="hr-HR" b="1" dirty="0" smtClean="0"/>
              <a:t>Hrabri </a:t>
            </a:r>
            <a:r>
              <a:rPr lang="hr-HR" b="1" dirty="0" err="1" smtClean="0"/>
              <a:t>Hendrik</a:t>
            </a:r>
            <a:r>
              <a:rPr lang="hr-HR" dirty="0" smtClean="0"/>
              <a:t>(pouka-Koliko god malen bio, možeš učiniti velike stvari, a odraslima da treba imati povjerenja u djecu.)</a:t>
            </a:r>
          </a:p>
          <a:p>
            <a:r>
              <a:rPr lang="hr-HR" dirty="0" smtClean="0"/>
              <a:t>Zanimljivosti; zastava sa </a:t>
            </a:r>
            <a:r>
              <a:rPr lang="hr-HR" dirty="0" smtClean="0"/>
              <a:t>redoslijedom </a:t>
            </a:r>
            <a:r>
              <a:rPr lang="hr-HR" dirty="0" smtClean="0"/>
              <a:t>boja kao naša samo nema šahovnicu; sirevi </a:t>
            </a:r>
            <a:r>
              <a:rPr lang="hr-HR" dirty="0" err="1" smtClean="0"/>
              <a:t>edamer</a:t>
            </a:r>
            <a:r>
              <a:rPr lang="hr-HR" dirty="0" smtClean="0"/>
              <a:t> i gauda; drvene klompe; sveti Nikola dolazi Nizozemske, ukrašavanje uskrsnog drvca je nizozemski običaj .</a:t>
            </a:r>
          </a:p>
          <a:p>
            <a:r>
              <a:rPr lang="hr-HR" dirty="0" smtClean="0"/>
              <a:t>TZK-igra „vodena školica“</a:t>
            </a:r>
          </a:p>
          <a:p>
            <a:r>
              <a:rPr lang="hr-HR" dirty="0" smtClean="0"/>
              <a:t>LK- vjetrenjače; tulipani, klompe od gline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9. </a:t>
            </a:r>
            <a:r>
              <a:rPr lang="hr-HR" b="1" dirty="0" smtClean="0"/>
              <a:t>RUSIJA-  </a:t>
            </a:r>
            <a:r>
              <a:rPr lang="hr-HR" dirty="0" smtClean="0"/>
              <a:t>priča, </a:t>
            </a:r>
            <a:r>
              <a:rPr lang="hr-HR" b="1" dirty="0" smtClean="0"/>
              <a:t>Vještica baba </a:t>
            </a:r>
            <a:r>
              <a:rPr lang="hr-HR" b="1" dirty="0" err="1" smtClean="0"/>
              <a:t>Jaga</a:t>
            </a:r>
            <a:r>
              <a:rPr lang="hr-HR" b="1" dirty="0" smtClean="0"/>
              <a:t> </a:t>
            </a:r>
            <a:r>
              <a:rPr lang="hr-HR" dirty="0" smtClean="0"/>
              <a:t>(pouka-Potrebno je biti svjestan svojih postupaka jer se dobro uvijek vraća dobrim, a zlo zlim.)</a:t>
            </a:r>
          </a:p>
          <a:p>
            <a:r>
              <a:rPr lang="hr-HR" dirty="0" smtClean="0"/>
              <a:t> Zanimljivosti: drugo pismo kojim pišu; zanimljivo da se neke riječi slične našima, jezik dosta razumljiv; ruska salata, piće za bolesnike GOGOLJ-MOGOLJ (jaja, šećer, mlijeko, malo ekstrakta ruma); Priča Djed i repa ima porijeklo iz Rusije te „Bajka o ribaru i ribici“</a:t>
            </a:r>
          </a:p>
          <a:p>
            <a:r>
              <a:rPr lang="hr-HR" dirty="0" smtClean="0"/>
              <a:t>GK-instrument trokutastog trupa-BALALAJKA.</a:t>
            </a:r>
          </a:p>
          <a:p>
            <a:r>
              <a:rPr lang="hr-HR" dirty="0" smtClean="0"/>
              <a:t>LK-izrada lutke MATRJOŠKE, Babuške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20180509_0819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Rezervirano mjesto sadržaja 5" descr="20180511_0947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626_091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10. </a:t>
            </a:r>
            <a:r>
              <a:rPr lang="hr-HR" b="1" dirty="0" smtClean="0"/>
              <a:t>MAĐARSKA:  </a:t>
            </a:r>
            <a:r>
              <a:rPr lang="hr-HR" dirty="0" smtClean="0"/>
              <a:t> priča, </a:t>
            </a:r>
            <a:r>
              <a:rPr lang="hr-HR" b="1" dirty="0" smtClean="0"/>
              <a:t>Princezine cipele </a:t>
            </a:r>
            <a:r>
              <a:rPr lang="hr-HR" dirty="0" smtClean="0"/>
              <a:t>(pouka-Ma kako bio dalek i neizvjestan put do cilja, upornost se uvijek isplati)</a:t>
            </a:r>
          </a:p>
          <a:p>
            <a:r>
              <a:rPr lang="hr-HR" dirty="0" smtClean="0"/>
              <a:t>Zanimljivosti; Mađarska naša susjedna zemlja; patuljak je tako blizu doputovao; video-zapisi o Mađarskoj)</a:t>
            </a:r>
          </a:p>
          <a:p>
            <a:r>
              <a:rPr lang="hr-HR" dirty="0" smtClean="0"/>
              <a:t>LK-od papirnatih vrećica izrađuju lutku vampira koji je dio mađarskih narodnih predaja</a:t>
            </a:r>
          </a:p>
          <a:p>
            <a:r>
              <a:rPr lang="hr-HR" dirty="0" smtClean="0"/>
              <a:t>GK- </a:t>
            </a:r>
            <a:r>
              <a:rPr lang="hr-HR" dirty="0" smtClean="0"/>
              <a:t>zvučni zapis na mađarskom; „Kad si sretan“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11. </a:t>
            </a:r>
            <a:r>
              <a:rPr lang="hr-HR" b="1" dirty="0" smtClean="0"/>
              <a:t>GRČKA: priča,Kako je kornjača dobila oklop </a:t>
            </a:r>
            <a:r>
              <a:rPr lang="hr-HR" dirty="0" smtClean="0"/>
              <a:t>(pouka- Trebaš se zauzimati za svoje stavove bez obzira na snagu osobe koja ti se </a:t>
            </a:r>
            <a:r>
              <a:rPr lang="hr-HR" dirty="0" err="1" smtClean="0"/>
              <a:t>suprotstavilja</a:t>
            </a:r>
            <a:r>
              <a:rPr lang="hr-HR" dirty="0" smtClean="0"/>
              <a:t>.)</a:t>
            </a:r>
            <a:endParaRPr lang="hr-HR" dirty="0" smtClean="0"/>
          </a:p>
          <a:p>
            <a:r>
              <a:rPr lang="hr-HR" dirty="0" smtClean="0"/>
              <a:t>Zanimljivosti: zastava sa simbolima križa i plave-bijele boje( znak grčke vjere, simbol mora, čistoća borbe za slobodu; poznate Olimpijske igre;  imaju drugačije pismo; ima tri mora; poznate </a:t>
            </a:r>
            <a:r>
              <a:rPr lang="hr-HR" dirty="0" err="1" smtClean="0"/>
              <a:t>Ezopove</a:t>
            </a:r>
            <a:r>
              <a:rPr lang="hr-HR" dirty="0" smtClean="0"/>
              <a:t> basne; grčki mitovi; grčka salata )</a:t>
            </a:r>
          </a:p>
          <a:p>
            <a:r>
              <a:rPr lang="hr-HR" dirty="0" smtClean="0"/>
              <a:t>TZK-igra; PAR-NEPAR; utrka s časom vode, utrka s jabukom</a:t>
            </a:r>
          </a:p>
          <a:p>
            <a:r>
              <a:rPr lang="hr-HR" dirty="0" smtClean="0"/>
              <a:t>LK- izrada kornjače od papirnatog tanjura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626_091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12. </a:t>
            </a:r>
            <a:r>
              <a:rPr lang="hr-HR" b="1" dirty="0" smtClean="0"/>
              <a:t>VELIKA BRITANIJA: </a:t>
            </a:r>
            <a:r>
              <a:rPr lang="hr-HR" dirty="0" smtClean="0"/>
              <a:t>priča, </a:t>
            </a:r>
            <a:r>
              <a:rPr lang="hr-HR" b="1" dirty="0" smtClean="0"/>
              <a:t>Riba i prsten </a:t>
            </a:r>
            <a:r>
              <a:rPr lang="hr-HR" dirty="0" smtClean="0"/>
              <a:t>( Ponekad kad ne možeš riješiti neku situaciju, uvijek postoji neko rješenje iako se taj čas ono ne vidi. Samo treba biti strpljiv.)</a:t>
            </a:r>
          </a:p>
          <a:p>
            <a:r>
              <a:rPr lang="hr-HR" dirty="0" smtClean="0"/>
              <a:t>Zanimljivosti: palača u Londonu; vrijeme za čaj; crveni autobus; </a:t>
            </a:r>
            <a:r>
              <a:rPr lang="hr-HR" dirty="0" err="1" smtClean="0"/>
              <a:t>Robin</a:t>
            </a:r>
            <a:r>
              <a:rPr lang="hr-HR" dirty="0" smtClean="0"/>
              <a:t> Hood; poznata priča Ivica i stabljika graha</a:t>
            </a:r>
          </a:p>
          <a:p>
            <a:r>
              <a:rPr lang="hr-HR" dirty="0" smtClean="0"/>
              <a:t>GK- </a:t>
            </a:r>
            <a:r>
              <a:rPr lang="hr-HR" b="1" dirty="0" smtClean="0"/>
              <a:t>Gajd</a:t>
            </a:r>
            <a:r>
              <a:rPr lang="hr-HR" dirty="0" smtClean="0"/>
              <a:t>e-nacionalni škotski instrument</a:t>
            </a:r>
          </a:p>
          <a:p>
            <a:r>
              <a:rPr lang="hr-HR" dirty="0" smtClean="0"/>
              <a:t> TZK-igra „ozbiljno lice“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b="1" dirty="0" smtClean="0"/>
              <a:t>Kako je </a:t>
            </a:r>
            <a:r>
              <a:rPr lang="hr-HR" b="1" dirty="0" err="1" smtClean="0"/>
              <a:t>Putuljko</a:t>
            </a:r>
            <a:r>
              <a:rPr lang="hr-HR" b="1" dirty="0" smtClean="0"/>
              <a:t> završio svoj zadatak, vrijeme je za proslavu uz tradicionalni engleski čaj i kolačiće.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PLAKATI KOJE SMO IZRAĐIVALI</a:t>
            </a:r>
            <a:endParaRPr lang="hr-HR" dirty="0"/>
          </a:p>
        </p:txBody>
      </p:sp>
      <p:pic>
        <p:nvPicPr>
          <p:cNvPr id="4" name="Rezervirano mjesto sadržaja 3" descr="20180615_101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Riječ je o začaranom bjelobradom </a:t>
            </a:r>
            <a:r>
              <a:rPr lang="hr-HR" dirty="0" smtClean="0"/>
              <a:t>patuljku koji je </a:t>
            </a:r>
            <a:r>
              <a:rPr lang="hr-HR" dirty="0" smtClean="0"/>
              <a:t>visok kao div. </a:t>
            </a:r>
          </a:p>
          <a:p>
            <a:r>
              <a:rPr lang="hr-HR" dirty="0" smtClean="0"/>
              <a:t>Bjelobradi je imao za zadatak putovati svijetom i pronalaziti priče iz različitih krajeva  svijeta i upamtiti ih. </a:t>
            </a:r>
          </a:p>
          <a:p>
            <a:r>
              <a:rPr lang="hr-HR" dirty="0" smtClean="0"/>
              <a:t>Sa svakom novom pričom Bjelobradi će se malo smanjiti.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5" name="Rezervirano mjesto slike 4" descr="20180615_1008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1800" b="1" dirty="0" smtClean="0"/>
              <a:t>BILO JE ZANIMLJIVO  SJEDITI U ŠKOLSKIM KLUPAMA U MOHOVU I S NAŠIM PATULJKOM BESPLATNO PUTOVATI EUROPOM! </a:t>
            </a:r>
            <a:endParaRPr lang="hr-HR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Matea </a:t>
            </a:r>
            <a:r>
              <a:rPr lang="hr-HR" dirty="0" err="1" smtClean="0"/>
              <a:t>Galinec</a:t>
            </a:r>
            <a:r>
              <a:rPr lang="hr-HR" dirty="0" smtClean="0"/>
              <a:t>, </a:t>
            </a:r>
            <a:r>
              <a:rPr lang="hr-HR" smtClean="0"/>
              <a:t>Adrijana Višnjić </a:t>
            </a:r>
            <a:r>
              <a:rPr lang="hr-HR" dirty="0" err="1" smtClean="0"/>
              <a:t>Jevtić</a:t>
            </a:r>
            <a:r>
              <a:rPr lang="hr-HR" dirty="0" smtClean="0"/>
              <a:t>: Putovanje patuljka </a:t>
            </a:r>
            <a:r>
              <a:rPr lang="hr-HR" dirty="0" err="1" smtClean="0"/>
              <a:t>Putuljka</a:t>
            </a:r>
            <a:r>
              <a:rPr lang="hr-HR" dirty="0" smtClean="0"/>
              <a:t> </a:t>
            </a:r>
            <a:r>
              <a:rPr lang="hr-HR" dirty="0" smtClean="0"/>
              <a:t> (Harfa,2016.)</a:t>
            </a:r>
          </a:p>
          <a:p>
            <a:endParaRPr lang="hr-HR" dirty="0" smtClean="0"/>
          </a:p>
          <a:p>
            <a:r>
              <a:rPr lang="hr-HR" dirty="0" smtClean="0"/>
              <a:t>Tatjana </a:t>
            </a:r>
            <a:r>
              <a:rPr lang="hr-HR" dirty="0" err="1" smtClean="0"/>
              <a:t>Rodić</a:t>
            </a:r>
            <a:r>
              <a:rPr lang="hr-HR" dirty="0" smtClean="0"/>
              <a:t>: S djecom oko svijeta (Nika, 2005.)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b="1" dirty="0" smtClean="0"/>
              <a:t>zadatak projekta </a:t>
            </a:r>
            <a:r>
              <a:rPr lang="hr-HR" dirty="0" smtClean="0"/>
              <a:t>; putovati s patuljkom, pamtiti priče</a:t>
            </a:r>
            <a:r>
              <a:rPr lang="hr-HR" dirty="0" smtClean="0"/>
              <a:t>, dječje igre i posebnosti raznih zemalja te  </a:t>
            </a:r>
            <a:r>
              <a:rPr lang="hr-HR" dirty="0" smtClean="0"/>
              <a:t>koristiti ih za razne motivacije,</a:t>
            </a:r>
          </a:p>
          <a:p>
            <a:r>
              <a:rPr lang="hr-HR" dirty="0"/>
              <a:t> </a:t>
            </a:r>
            <a:r>
              <a:rPr lang="hr-HR" dirty="0" smtClean="0"/>
              <a:t>iskoristiti putovanje patuljka </a:t>
            </a:r>
            <a:r>
              <a:rPr lang="hr-HR" dirty="0" err="1" smtClean="0"/>
              <a:t>Putuljka</a:t>
            </a:r>
            <a:r>
              <a:rPr lang="hr-HR" dirty="0" smtClean="0"/>
              <a:t> te povezati školski projekt sa temom Motivacije u nastavi</a:t>
            </a:r>
          </a:p>
          <a:p>
            <a:r>
              <a:rPr lang="hr-HR" dirty="0" smtClean="0"/>
              <a:t>U projektu su sudjelovali svi učenici i učitelji PŠ </a:t>
            </a:r>
            <a:r>
              <a:rPr lang="hr-HR" dirty="0" err="1" smtClean="0"/>
              <a:t>Mohovo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/>
              <a:t> CILJ:</a:t>
            </a:r>
          </a:p>
          <a:p>
            <a:r>
              <a:rPr lang="hr-HR" b="1" dirty="0" smtClean="0"/>
              <a:t>- </a:t>
            </a:r>
            <a:r>
              <a:rPr lang="hr-HR" b="1" dirty="0"/>
              <a:t>poticati razvoj identiteta,</a:t>
            </a:r>
            <a:endParaRPr lang="hr-HR" dirty="0"/>
          </a:p>
          <a:p>
            <a:r>
              <a:rPr lang="hr-HR" b="1" dirty="0"/>
              <a:t>- poticati suradničko ponašanje,</a:t>
            </a:r>
            <a:endParaRPr lang="hr-HR" dirty="0"/>
          </a:p>
          <a:p>
            <a:r>
              <a:rPr lang="hr-HR" b="1" dirty="0"/>
              <a:t>- razviti pozitivne stavove i odnose prema sebi i okolini,</a:t>
            </a:r>
            <a:endParaRPr lang="hr-HR" dirty="0"/>
          </a:p>
          <a:p>
            <a:r>
              <a:rPr lang="hr-HR" b="1" dirty="0"/>
              <a:t>- razviti kreativnost u različitim oblicima izražavanja i stvaranja,</a:t>
            </a:r>
            <a:endParaRPr lang="hr-HR" dirty="0"/>
          </a:p>
          <a:p>
            <a:r>
              <a:rPr lang="hr-HR" b="1" dirty="0"/>
              <a:t>- razviti socijalne i komunikacijske vještine</a:t>
            </a:r>
            <a:r>
              <a:rPr lang="hr-HR" b="1" dirty="0" smtClean="0"/>
              <a:t>,</a:t>
            </a:r>
            <a:endParaRPr lang="hr-HR" dirty="0"/>
          </a:p>
          <a:p>
            <a:r>
              <a:rPr lang="hr-HR" dirty="0"/>
              <a:t>-</a:t>
            </a:r>
            <a:r>
              <a:rPr lang="hr-HR" b="1" dirty="0"/>
              <a:t>poštivati i prihvaćati </a:t>
            </a:r>
            <a:r>
              <a:rPr lang="hr-HR" b="1" dirty="0" smtClean="0"/>
              <a:t>razlike među </a:t>
            </a:r>
            <a:r>
              <a:rPr lang="hr-HR" b="1" dirty="0"/>
              <a:t>kulturama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Projekt je realiziran kroz radionice koje se mogu obrađivati  </a:t>
            </a:r>
            <a:r>
              <a:rPr lang="hr-HR" dirty="0"/>
              <a:t>tijekom cijele školske godine u integraciji sa svim predmetima  nastave. (HJ; SR; LK; GK</a:t>
            </a:r>
            <a:r>
              <a:rPr lang="hr-HR" dirty="0" smtClean="0"/>
              <a:t>;¸TZK </a:t>
            </a:r>
            <a:r>
              <a:rPr lang="hr-HR" dirty="0"/>
              <a:t>i </a:t>
            </a:r>
            <a:r>
              <a:rPr lang="hr-HR" dirty="0" err="1"/>
              <a:t>sl</a:t>
            </a:r>
            <a:r>
              <a:rPr lang="hr-HR" dirty="0" smtClean="0"/>
              <a:t>.)</a:t>
            </a:r>
          </a:p>
          <a:p>
            <a:r>
              <a:rPr lang="hr-HR" dirty="0" smtClean="0"/>
              <a:t> </a:t>
            </a:r>
            <a:r>
              <a:rPr lang="hr-HR" dirty="0"/>
              <a:t>Učenici odabiru ono što je njima zanimljivo u pojedinim  zemljama, sami izdvajaju zanimljivosti koje su njima </a:t>
            </a:r>
            <a:r>
              <a:rPr lang="hr-HR" dirty="0" smtClean="0"/>
              <a:t>posebne,istražuju putem IKT , izrađuju plakate, </a:t>
            </a:r>
            <a:r>
              <a:rPr lang="hr-HR" dirty="0"/>
              <a:t>a samim tim potiču sami sebe na </a:t>
            </a:r>
            <a:r>
              <a:rPr lang="hr-HR" dirty="0" smtClean="0"/>
              <a:t>kreativnost </a:t>
            </a:r>
            <a:r>
              <a:rPr lang="hr-HR" dirty="0"/>
              <a:t>i istraživanje.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Uvodna radionica temelji se na priči u kojoj saznajemo tko je dotični patuljak te   izradi patuljka </a:t>
            </a:r>
            <a:r>
              <a:rPr lang="hr-HR" dirty="0" err="1"/>
              <a:t>Putuljka</a:t>
            </a:r>
            <a:r>
              <a:rPr lang="hr-HR" dirty="0"/>
              <a:t>.  (HJ,LK)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626_091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80125_091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987</Words>
  <Application>Microsoft Office PowerPoint</Application>
  <PresentationFormat>Prikaz na zaslonu (4:3)</PresentationFormat>
  <Paragraphs>84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Office tema</vt:lpstr>
      <vt:lpstr>PUTOVANJE PATULJAKA  PUTULJAK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PLAKATI KOJE SMO IZRAĐIVALI</vt:lpstr>
      <vt:lpstr> </vt:lpstr>
      <vt:lpstr>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PUTOVANJE PATULJAKA  PUTULJAK</dc:title>
  <dc:creator>melita</dc:creator>
  <cp:lastModifiedBy>melita</cp:lastModifiedBy>
  <cp:revision>35</cp:revision>
  <dcterms:created xsi:type="dcterms:W3CDTF">2018-06-30T17:02:03Z</dcterms:created>
  <dcterms:modified xsi:type="dcterms:W3CDTF">2018-07-01T18:32:05Z</dcterms:modified>
</cp:coreProperties>
</file>